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1" r:id="rId2"/>
    <p:sldId id="256" r:id="rId3"/>
    <p:sldId id="260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5" r:id="rId14"/>
    <p:sldId id="276" r:id="rId15"/>
    <p:sldId id="277" r:id="rId16"/>
  </p:sldIdLst>
  <p:sldSz cx="9144000" cy="6858000" type="screen4x3"/>
  <p:notesSz cx="9945688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318" y="-108"/>
      </p:cViewPr>
      <p:guideLst>
        <p:guide orient="horz" pos="2160"/>
        <p:guide pos="313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CRUET, Nature et Patrimoines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BE667-6DC4-4FD2-808C-0392B8EAF1B0}" type="datetimeFigureOut">
              <a:rPr lang="fr-FR" smtClean="0"/>
              <a:pPr/>
              <a:t>16/11/2010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10E946-1495-41EA-AB91-9DC413B15ED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CRUET, Nature et Patrimoines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57FF9-08A2-4BF3-97D5-842CD7F7CA82}" type="datetimeFigureOut">
              <a:rPr lang="fr-FR" smtClean="0"/>
              <a:pPr/>
              <a:t>16/11/2010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4569" y="3257550"/>
            <a:ext cx="795655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04B49-5C4A-4AE2-995C-05778D5A3C9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11C81-CDF8-4C6A-A5EE-DEBD0BEF08CD}" type="datetime1">
              <a:rPr lang="fr-FR" smtClean="0"/>
              <a:t>16/11/2010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14CCB-6AE1-4A9C-9174-CDCFBE0216DA}" type="datetime1">
              <a:rPr lang="fr-FR" smtClean="0"/>
              <a:t>16/11/2010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0E12-1BA6-494E-8779-0BD339AB3F91}" type="datetime1">
              <a:rPr lang="fr-FR" smtClean="0"/>
              <a:t>16/11/2010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0226-6837-4C0A-AFDD-B43358235A93}" type="datetime1">
              <a:rPr lang="fr-FR" smtClean="0"/>
              <a:t>16/11/2010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6181-B0E9-46DB-91A6-5E7B7FFFFDEA}" type="datetime1">
              <a:rPr lang="fr-FR" smtClean="0"/>
              <a:t>16/11/2010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040C-3866-434A-96CD-88107FF17238}" type="datetime1">
              <a:rPr lang="fr-FR" smtClean="0"/>
              <a:t>16/11/2010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B20F-262E-4705-A89E-5C059BE01126}" type="datetime1">
              <a:rPr lang="fr-FR" smtClean="0"/>
              <a:t>16/11/2010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F1498-FB6B-47F8-B037-867366A2723C}" type="datetime1">
              <a:rPr lang="fr-FR" smtClean="0"/>
              <a:t>16/11/2010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3D5A-37C5-4558-94A5-BAE47A855472}" type="datetime1">
              <a:rPr lang="fr-FR" smtClean="0"/>
              <a:t>16/11/2010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71510-8C26-45D9-A9F6-28906CF3DD31}" type="datetime1">
              <a:rPr lang="fr-FR" smtClean="0"/>
              <a:t>16/11/2010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219F-968A-4EA0-83AD-5C7A5F62F161}" type="datetime1">
              <a:rPr lang="fr-FR" smtClean="0"/>
              <a:t>16/11/2010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59B9-6678-4950-9E50-12F6DE08D9EF}" type="datetime1">
              <a:rPr lang="fr-FR" smtClean="0"/>
              <a:t>16/11/2010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FE0A-90BC-404A-8F04-BB167D0726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edg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80119"/>
          </a:xfrm>
        </p:spPr>
        <p:txBody>
          <a:bodyPr>
            <a:normAutofit/>
          </a:bodyPr>
          <a:lstStyle/>
          <a:p>
            <a:pPr algn="r"/>
            <a:r>
              <a:rPr lang="fr-FR" sz="3200" b="1" dirty="0" smtClean="0"/>
              <a:t>CRUET, NATURE ET PATRIMOINES</a:t>
            </a:r>
            <a:br>
              <a:rPr lang="fr-FR" sz="3200" b="1" dirty="0" smtClean="0"/>
            </a:br>
            <a:r>
              <a:rPr lang="fr-FR" sz="1400" b="1" i="1" dirty="0" smtClean="0">
                <a:solidFill>
                  <a:srgbClr val="00B050"/>
                </a:solidFill>
              </a:rPr>
              <a:t>L’envie de découvrir</a:t>
            </a:r>
            <a:endParaRPr lang="fr-FR" sz="1400" b="1" i="1" dirty="0">
              <a:solidFill>
                <a:srgbClr val="00B050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208912" cy="4464496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  <a:latin typeface="+mj-lt"/>
              </a:rPr>
              <a:t>Conférence du 19 novembre 2010</a:t>
            </a:r>
          </a:p>
          <a:p>
            <a:endParaRPr lang="fr-FR" b="1" dirty="0" smtClean="0">
              <a:solidFill>
                <a:schemeClr val="tx1"/>
              </a:solidFill>
              <a:latin typeface="+mj-lt"/>
            </a:endParaRPr>
          </a:p>
          <a:p>
            <a:r>
              <a:rPr lang="fr-FR" sz="3600" dirty="0" smtClean="0">
                <a:solidFill>
                  <a:schemeClr val="tx1"/>
                </a:solidFill>
                <a:latin typeface="+mj-lt"/>
              </a:rPr>
              <a:t>Animée par Maître DETHARRE</a:t>
            </a:r>
            <a:endParaRPr lang="fr-FR" dirty="0" smtClean="0">
              <a:solidFill>
                <a:schemeClr val="tx1"/>
              </a:solidFill>
              <a:latin typeface="+mj-lt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+mj-lt"/>
              </a:rPr>
              <a:t>Avocat à la cour, ancien bâtonnier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+mj-lt"/>
              </a:rPr>
              <a:t>Maître de conférences à l’Université de Savoie</a:t>
            </a:r>
          </a:p>
          <a:p>
            <a:endParaRPr lang="fr-FR" dirty="0" smtClean="0">
              <a:solidFill>
                <a:schemeClr val="tx1"/>
              </a:solidFill>
            </a:endParaRPr>
          </a:p>
          <a:p>
            <a:r>
              <a:rPr lang="fr-FR" sz="2400" dirty="0" smtClean="0">
                <a:solidFill>
                  <a:schemeClr val="tx1"/>
                </a:solidFill>
                <a:latin typeface="+mj-lt"/>
              </a:rPr>
              <a:t>et Jean-Pierre et Roland : membres de l’association</a:t>
            </a:r>
            <a:endParaRPr lang="fr-FR" sz="24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918648" cy="1728191"/>
          </a:xfrm>
        </p:spPr>
        <p:txBody>
          <a:bodyPr>
            <a:normAutofit/>
          </a:bodyPr>
          <a:lstStyle/>
          <a:p>
            <a:r>
              <a:rPr lang="fr-FR" sz="6000" b="1" dirty="0" smtClean="0">
                <a:latin typeface="Bookman Old Style" pitchFamily="18" charset="0"/>
              </a:rPr>
              <a:t>1799  -  CONSULAT</a:t>
            </a:r>
            <a:endParaRPr lang="fr-FR" sz="6000" b="1" dirty="0">
              <a:latin typeface="Bookman Old Style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400800" cy="2736304"/>
          </a:xfrm>
        </p:spPr>
        <p:txBody>
          <a:bodyPr>
            <a:normAutofit fontScale="92500" lnSpcReduction="10000"/>
          </a:bodyPr>
          <a:lstStyle/>
          <a:p>
            <a:r>
              <a:rPr lang="fr-FR" sz="4800" dirty="0" smtClean="0">
                <a:solidFill>
                  <a:schemeClr val="tx1"/>
                </a:solidFill>
                <a:latin typeface="Bookman Old Style" pitchFamily="18" charset="0"/>
              </a:rPr>
              <a:t>Coup  d’état  du général BONAPARTE</a:t>
            </a:r>
          </a:p>
          <a:p>
            <a:r>
              <a:rPr lang="fr-FR" sz="4800" dirty="0" smtClean="0">
                <a:solidFill>
                  <a:schemeClr val="tx1"/>
                </a:solidFill>
                <a:latin typeface="Bookman Old Style" pitchFamily="18" charset="0"/>
              </a:rPr>
              <a:t>18 brumaire de l’an VIII</a:t>
            </a:r>
          </a:p>
          <a:p>
            <a:endParaRPr lang="fr-FR" sz="4800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12968" cy="3528392"/>
          </a:xfrm>
        </p:spPr>
        <p:txBody>
          <a:bodyPr>
            <a:noAutofit/>
          </a:bodyPr>
          <a:lstStyle/>
          <a:p>
            <a:r>
              <a:rPr lang="fr-FR" sz="3200" b="1" dirty="0" smtClean="0"/>
              <a:t>18 mai 1804 – EMPIRE - 06 avril 1814</a:t>
            </a:r>
            <a:br>
              <a:rPr lang="fr-FR" sz="3200" b="1" dirty="0" smtClean="0"/>
            </a:br>
            <a:r>
              <a:rPr lang="fr-FR" sz="4000" b="1" dirty="0" smtClean="0"/>
              <a:t/>
            </a:r>
            <a:br>
              <a:rPr lang="fr-FR" sz="4000" b="1" dirty="0" smtClean="0"/>
            </a:br>
            <a:r>
              <a:rPr lang="fr-FR" sz="6000" b="1" dirty="0" smtClean="0"/>
              <a:t>NAPOLEON 1</a:t>
            </a:r>
            <a:r>
              <a:rPr lang="fr-FR" sz="6000" b="1" baseline="30000" dirty="0" smtClean="0"/>
              <a:t>ER</a:t>
            </a:r>
            <a:r>
              <a:rPr lang="fr-FR" sz="5400" b="1" dirty="0" smtClean="0"/>
              <a:t/>
            </a:r>
            <a:br>
              <a:rPr lang="fr-FR" sz="5400" b="1" dirty="0" smtClean="0"/>
            </a:br>
            <a:endParaRPr lang="fr-FR" sz="5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3140968"/>
            <a:ext cx="8136904" cy="3445843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Bookman Old Style" pitchFamily="18" charset="0"/>
              </a:rPr>
              <a:t>2 décembre 1804 : son sacre	</a:t>
            </a:r>
          </a:p>
          <a:p>
            <a:pPr>
              <a:buNone/>
            </a:pPr>
            <a:endParaRPr lang="fr-FR" dirty="0" smtClean="0">
              <a:latin typeface="Bookman Old Style" pitchFamily="18" charset="0"/>
            </a:endParaRPr>
          </a:p>
          <a:p>
            <a:r>
              <a:rPr lang="fr-FR" dirty="0" smtClean="0">
                <a:latin typeface="Bookman Old Style" pitchFamily="18" charset="0"/>
              </a:rPr>
              <a:t>Il abdique à Fontainebleau</a:t>
            </a:r>
          </a:p>
          <a:p>
            <a:r>
              <a:rPr lang="fr-FR" dirty="0" smtClean="0">
                <a:latin typeface="Bookman Old Style" pitchFamily="18" charset="0"/>
              </a:rPr>
              <a:t>Il est envoyé à l’île d’ Elbe	</a:t>
            </a:r>
            <a:r>
              <a:rPr lang="fr-FR" dirty="0" smtClean="0"/>
              <a:t>											</a:t>
            </a:r>
            <a:endParaRPr lang="fr-FR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84176"/>
          </a:xfrm>
        </p:spPr>
        <p:txBody>
          <a:bodyPr>
            <a:noAutofit/>
          </a:bodyPr>
          <a:lstStyle/>
          <a:p>
            <a:r>
              <a:rPr lang="fr-FR" sz="6000" b="1" dirty="0" smtClean="0"/>
              <a:t>1</a:t>
            </a:r>
            <a:r>
              <a:rPr lang="fr-FR" sz="6000" b="1" baseline="30000" dirty="0" smtClean="0"/>
              <a:t>ère</a:t>
            </a:r>
            <a:r>
              <a:rPr lang="fr-FR" sz="6000" b="1" dirty="0" smtClean="0"/>
              <a:t> RESTAURATION</a:t>
            </a:r>
            <a:endParaRPr lang="fr-FR" sz="6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latin typeface="Bookman Old Style" pitchFamily="18" charset="0"/>
              </a:rPr>
              <a:t>LOUIS  XVIII</a:t>
            </a:r>
            <a:endParaRPr lang="fr-FR" sz="4400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496944" cy="1872208"/>
          </a:xfrm>
        </p:spPr>
        <p:txBody>
          <a:bodyPr>
            <a:normAutofit/>
          </a:bodyPr>
          <a:lstStyle/>
          <a:p>
            <a:r>
              <a:rPr lang="fr-FR" sz="6000" b="1" dirty="0" smtClean="0"/>
              <a:t>LES CENT JOURS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200" dirty="0" smtClean="0"/>
              <a:t>1</a:t>
            </a:r>
            <a:r>
              <a:rPr lang="fr-FR" sz="3200" baseline="30000" dirty="0" smtClean="0"/>
              <a:t>er</a:t>
            </a:r>
            <a:r>
              <a:rPr lang="fr-FR" sz="3200" dirty="0" smtClean="0"/>
              <a:t> mars 1815 – 18 juin 1815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201219"/>
          </a:xfrm>
        </p:spPr>
        <p:txBody>
          <a:bodyPr/>
          <a:lstStyle/>
          <a:p>
            <a:r>
              <a:rPr lang="fr-FR" dirty="0" smtClean="0">
                <a:latin typeface="Bookman Old Style" pitchFamily="18" charset="0"/>
              </a:rPr>
              <a:t>NAPOLEON vaincu à Waterloo  est envoyé à Sainte-Hélène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Autofit/>
          </a:bodyPr>
          <a:lstStyle/>
          <a:p>
            <a:r>
              <a:rPr lang="fr-FR" sz="6000" b="1" dirty="0" smtClean="0"/>
              <a:t>LOUIS  XVIII</a:t>
            </a:r>
            <a:endParaRPr lang="fr-FR" sz="6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r>
              <a:rPr lang="fr-FR" dirty="0" smtClean="0"/>
              <a:t>16 septembre 1824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728192"/>
          </a:xfrm>
        </p:spPr>
        <p:txBody>
          <a:bodyPr>
            <a:noAutofit/>
          </a:bodyPr>
          <a:lstStyle/>
          <a:p>
            <a:r>
              <a:rPr lang="fr-FR" sz="7200" b="1" dirty="0" smtClean="0"/>
              <a:t/>
            </a:r>
            <a:br>
              <a:rPr lang="fr-FR" sz="7200" b="1" dirty="0" smtClean="0"/>
            </a:br>
            <a:r>
              <a:rPr lang="fr-FR" sz="6000" b="1" dirty="0" smtClean="0"/>
              <a:t>CHARLES  X – 1830</a:t>
            </a:r>
            <a:r>
              <a:rPr lang="fr-FR" sz="5400" b="1" dirty="0" smtClean="0"/>
              <a:t/>
            </a:r>
            <a:br>
              <a:rPr lang="fr-FR" sz="5400" b="1" dirty="0" smtClean="0"/>
            </a:br>
            <a:r>
              <a:rPr lang="fr-FR" sz="5400" b="1" dirty="0" smtClean="0"/>
              <a:t/>
            </a:r>
            <a:br>
              <a:rPr lang="fr-FR" sz="5400" b="1" dirty="0" smtClean="0"/>
            </a:br>
            <a:r>
              <a:rPr lang="fr-FR" sz="5400" dirty="0" smtClean="0"/>
              <a:t>Les 3 glorieuses</a:t>
            </a:r>
            <a:r>
              <a:rPr lang="fr-FR" sz="7200" b="1" dirty="0" smtClean="0"/>
              <a:t/>
            </a:r>
            <a:br>
              <a:rPr lang="fr-FR" sz="7200" b="1" dirty="0" smtClean="0"/>
            </a:br>
            <a:r>
              <a:rPr lang="fr-FR" sz="7200" b="1" dirty="0" smtClean="0"/>
              <a:t/>
            </a:r>
            <a:br>
              <a:rPr lang="fr-FR" sz="7200" b="1" dirty="0" smtClean="0"/>
            </a:br>
            <a:endParaRPr lang="fr-FR" sz="7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645024"/>
            <a:ext cx="8229600" cy="2481139"/>
          </a:xfrm>
        </p:spPr>
        <p:txBody>
          <a:bodyPr/>
          <a:lstStyle/>
          <a:p>
            <a:r>
              <a:rPr lang="fr-FR" dirty="0" smtClean="0">
                <a:latin typeface="Bookman Old Style" pitchFamily="18" charset="0"/>
              </a:rPr>
              <a:t>27, 28 et 29 Juillet </a:t>
            </a:r>
            <a:endParaRPr lang="fr-FR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2520280"/>
          </a:xfrm>
        </p:spPr>
        <p:txBody>
          <a:bodyPr>
            <a:normAutofit fontScale="90000"/>
          </a:bodyPr>
          <a:lstStyle/>
          <a:p>
            <a:r>
              <a:rPr lang="fr-FR" sz="7200" b="1" dirty="0" smtClean="0"/>
              <a:t>LOUIS  PHILIPPE</a:t>
            </a:r>
            <a:br>
              <a:rPr lang="fr-FR" sz="7200" b="1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4900" dirty="0" smtClean="0"/>
              <a:t>Roi des français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2625155"/>
          </a:xfrm>
        </p:spPr>
        <p:txBody>
          <a:bodyPr/>
          <a:lstStyle/>
          <a:p>
            <a:r>
              <a:rPr lang="fr-FR" dirty="0" smtClean="0">
                <a:latin typeface="Bookman Old Style" pitchFamily="18" charset="0"/>
              </a:rPr>
              <a:t>La monarchie de juillet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fr-FR" sz="5400" b="1" dirty="0" smtClean="0"/>
              <a:t>REVOLUTION - 1848</a:t>
            </a:r>
            <a:endParaRPr lang="fr-FR" sz="5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/>
          <a:lstStyle/>
          <a:p>
            <a:r>
              <a:rPr lang="fr-FR" dirty="0" smtClean="0">
                <a:latin typeface="Bookman Old Style" pitchFamily="18" charset="0"/>
              </a:rPr>
              <a:t>22 – 24  Février</a:t>
            </a:r>
            <a:endParaRPr lang="fr-FR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2160240"/>
          </a:xfrm>
        </p:spPr>
        <p:txBody>
          <a:bodyPr>
            <a:noAutofit/>
          </a:bodyPr>
          <a:lstStyle/>
          <a:p>
            <a:r>
              <a:rPr lang="fr-FR" sz="5400" b="1" dirty="0" smtClean="0"/>
              <a:t>La 2</a:t>
            </a:r>
            <a:r>
              <a:rPr lang="fr-FR" sz="5400" b="1" baseline="30000" dirty="0" smtClean="0"/>
              <a:t>ème</a:t>
            </a:r>
            <a:r>
              <a:rPr lang="fr-FR" sz="5400" b="1" dirty="0" smtClean="0"/>
              <a:t> REPUBLIQUE</a:t>
            </a:r>
            <a:br>
              <a:rPr lang="fr-FR" sz="5400" b="1" dirty="0" smtClean="0"/>
            </a:br>
            <a:r>
              <a:rPr lang="fr-FR" sz="4000" b="1" dirty="0" smtClean="0"/>
              <a:t>1848 – 1852</a:t>
            </a:r>
            <a:r>
              <a:rPr lang="fr-FR" sz="5400" b="1" dirty="0" smtClean="0"/>
              <a:t/>
            </a:r>
            <a:br>
              <a:rPr lang="fr-FR" sz="5400" b="1" dirty="0" smtClean="0"/>
            </a:br>
            <a:endParaRPr lang="fr-FR" sz="5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r>
              <a:rPr lang="fr-FR" dirty="0" smtClean="0">
                <a:latin typeface="+mj-lt"/>
              </a:rPr>
              <a:t>10 décembre 1848 : Louis Napoléon Bonaparte est élu président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363272" cy="2304256"/>
          </a:xfrm>
        </p:spPr>
        <p:txBody>
          <a:bodyPr>
            <a:noAutofit/>
          </a:bodyPr>
          <a:lstStyle/>
          <a:p>
            <a:r>
              <a:rPr lang="fr-FR" sz="7200" b="1" dirty="0" smtClean="0"/>
              <a:t/>
            </a:r>
            <a:br>
              <a:rPr lang="fr-FR" sz="7200" b="1" dirty="0" smtClean="0"/>
            </a:br>
            <a:r>
              <a:rPr lang="fr-FR" sz="7200" b="1" dirty="0" smtClean="0"/>
              <a:t>NAPOLEON  III</a:t>
            </a:r>
            <a:br>
              <a:rPr lang="fr-FR" sz="7200" b="1" dirty="0" smtClean="0"/>
            </a:br>
            <a:r>
              <a:rPr lang="fr-FR" sz="3600" b="1" dirty="0" smtClean="0"/>
              <a:t>1852 – SECOND EMPIRE - 1870</a:t>
            </a:r>
            <a:r>
              <a:rPr lang="fr-FR" sz="7200" b="1" dirty="0" smtClean="0"/>
              <a:t/>
            </a:r>
            <a:br>
              <a:rPr lang="fr-FR" sz="7200" b="1" dirty="0" smtClean="0"/>
            </a:br>
            <a:r>
              <a:rPr lang="fr-FR" sz="7200" b="1" dirty="0" smtClean="0"/>
              <a:t/>
            </a:r>
            <a:br>
              <a:rPr lang="fr-FR" sz="7200" b="1" dirty="0" smtClean="0"/>
            </a:br>
            <a:endParaRPr lang="fr-FR" sz="7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057203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latin typeface="+mj-lt"/>
              </a:rPr>
              <a:t>02 décembre 1851 : coup d’état.</a:t>
            </a:r>
          </a:p>
          <a:p>
            <a:r>
              <a:rPr lang="fr-FR" dirty="0" smtClean="0">
                <a:latin typeface="+mj-lt"/>
              </a:rPr>
              <a:t>02 décembre 1852 : sacre de Louis Napoléon Bonaparte  qui devient Napoléon III</a:t>
            </a:r>
          </a:p>
          <a:p>
            <a:r>
              <a:rPr lang="fr-FR" dirty="0" smtClean="0">
                <a:latin typeface="+mj-lt"/>
              </a:rPr>
              <a:t>02 décembre 1852  au 04 septembre 1870 : SECOND EMPIRE      </a:t>
            </a:r>
            <a:endParaRPr lang="fr-FR" dirty="0">
              <a:latin typeface="+mj-lt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fr-FR" sz="4000" b="1" dirty="0" smtClean="0"/>
              <a:t>Alexandre de BEAUHARNAIS</a:t>
            </a:r>
            <a:endParaRPr lang="fr-FR" sz="4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2528"/>
          </a:xfrm>
        </p:spPr>
        <p:txBody>
          <a:bodyPr>
            <a:normAutofit/>
          </a:bodyPr>
          <a:lstStyle/>
          <a:p>
            <a:r>
              <a:rPr lang="fr-FR" sz="2500" dirty="0" smtClean="0">
                <a:latin typeface="+mj-lt"/>
              </a:rPr>
              <a:t>Né à la Martinique en 1760</a:t>
            </a:r>
          </a:p>
          <a:p>
            <a:endParaRPr lang="fr-FR" sz="2500" dirty="0" smtClean="0">
              <a:latin typeface="+mj-lt"/>
            </a:endParaRPr>
          </a:p>
          <a:p>
            <a:r>
              <a:rPr lang="fr-FR" sz="2500" dirty="0" smtClean="0">
                <a:latin typeface="+mj-lt"/>
              </a:rPr>
              <a:t>Guillotiné à Paris en 1794 pour complicité de la reddition de Mayence</a:t>
            </a:r>
          </a:p>
          <a:p>
            <a:endParaRPr lang="fr-FR" sz="2500" dirty="0" smtClean="0">
              <a:latin typeface="+mj-lt"/>
            </a:endParaRPr>
          </a:p>
          <a:p>
            <a:r>
              <a:rPr lang="fr-FR" sz="2500" dirty="0" smtClean="0">
                <a:latin typeface="+mj-lt"/>
              </a:rPr>
              <a:t>Epouse en 1779 Joséphine </a:t>
            </a:r>
            <a:r>
              <a:rPr lang="fr-FR" sz="2500" dirty="0" err="1" smtClean="0">
                <a:latin typeface="+mj-lt"/>
              </a:rPr>
              <a:t>Tascher</a:t>
            </a:r>
            <a:r>
              <a:rPr lang="fr-FR" sz="2500" dirty="0" smtClean="0">
                <a:latin typeface="+mj-lt"/>
              </a:rPr>
              <a:t> de la </a:t>
            </a:r>
            <a:r>
              <a:rPr lang="fr-FR" sz="2500" dirty="0" err="1" smtClean="0">
                <a:latin typeface="+mj-lt"/>
              </a:rPr>
              <a:t>Pagerie</a:t>
            </a:r>
            <a:endParaRPr lang="fr-FR" sz="2500" dirty="0" smtClean="0">
              <a:latin typeface="+mj-lt"/>
            </a:endParaRPr>
          </a:p>
          <a:p>
            <a:r>
              <a:rPr lang="fr-FR" sz="2500" dirty="0" smtClean="0">
                <a:latin typeface="+mj-lt"/>
              </a:rPr>
              <a:t>2 enfants : Eugène 1781 – 1824</a:t>
            </a:r>
          </a:p>
          <a:p>
            <a:pPr>
              <a:buNone/>
            </a:pPr>
            <a:r>
              <a:rPr lang="fr-FR" sz="2500" dirty="0" smtClean="0">
                <a:latin typeface="+mj-lt"/>
              </a:rPr>
              <a:t>                     Hortense qui épouse en 1802 Louis Bonaparte (3</a:t>
            </a:r>
            <a:r>
              <a:rPr lang="fr-FR" sz="2500" baseline="30000" dirty="0" smtClean="0">
                <a:latin typeface="+mj-lt"/>
              </a:rPr>
              <a:t>ème</a:t>
            </a:r>
            <a:r>
              <a:rPr lang="fr-FR" sz="2500" dirty="0" smtClean="0">
                <a:latin typeface="+mj-lt"/>
              </a:rPr>
              <a:t> frère de Napoléon Bonaparte devenu Napoléon 1</a:t>
            </a:r>
            <a:r>
              <a:rPr lang="fr-FR" sz="2500" baseline="30000" dirty="0" smtClean="0">
                <a:latin typeface="+mj-lt"/>
              </a:rPr>
              <a:t>er</a:t>
            </a:r>
            <a:r>
              <a:rPr lang="fr-FR" sz="2500" dirty="0" smtClean="0">
                <a:latin typeface="+mj-lt"/>
              </a:rPr>
              <a:t>)</a:t>
            </a:r>
            <a:endParaRPr lang="fr-FR" sz="2500" dirty="0">
              <a:latin typeface="+mj-lt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1728192"/>
          </a:xfrm>
        </p:spPr>
        <p:txBody>
          <a:bodyPr>
            <a:normAutofit fontScale="90000"/>
          </a:bodyPr>
          <a:lstStyle/>
          <a:p>
            <a:r>
              <a:rPr lang="fr-FR" sz="3600" b="1" dirty="0" smtClean="0"/>
              <a:t>Charles Marie Bonaparte (1746-1795</a:t>
            </a:r>
            <a:r>
              <a:rPr lang="fr-FR" sz="3600" dirty="0" smtClean="0"/>
              <a:t>) épouse en 1764 Marie Laëtitia RAMOLINO (1750-1836</a:t>
            </a:r>
            <a:r>
              <a:rPr lang="fr-FR" dirty="0" smtClean="0"/>
              <a:t>) </a:t>
            </a:r>
            <a:br>
              <a:rPr lang="fr-FR" dirty="0" smtClean="0"/>
            </a:br>
            <a:r>
              <a:rPr lang="fr-FR" sz="2200" dirty="0" smtClean="0"/>
              <a:t>8 enfants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420888"/>
            <a:ext cx="8712968" cy="4032448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>
                <a:latin typeface="+mj-lt"/>
              </a:rPr>
              <a:t>Joseph  :   1768-1844</a:t>
            </a:r>
          </a:p>
          <a:p>
            <a:r>
              <a:rPr lang="fr-FR" dirty="0" smtClean="0">
                <a:latin typeface="+mj-lt"/>
              </a:rPr>
              <a:t>Napoléon : 1769-1821</a:t>
            </a:r>
          </a:p>
          <a:p>
            <a:r>
              <a:rPr lang="fr-FR" dirty="0" smtClean="0">
                <a:latin typeface="+mj-lt"/>
              </a:rPr>
              <a:t>Lucien :     1775-1840</a:t>
            </a:r>
          </a:p>
          <a:p>
            <a:r>
              <a:rPr lang="fr-FR" dirty="0" smtClean="0">
                <a:latin typeface="+mj-lt"/>
              </a:rPr>
              <a:t>Elisa :        1777-1820</a:t>
            </a:r>
          </a:p>
          <a:p>
            <a:r>
              <a:rPr lang="fr-FR" dirty="0" smtClean="0">
                <a:latin typeface="+mj-lt"/>
              </a:rPr>
              <a:t>Louis :       1778-1846</a:t>
            </a:r>
          </a:p>
          <a:p>
            <a:r>
              <a:rPr lang="fr-FR" dirty="0" smtClean="0">
                <a:latin typeface="+mj-lt"/>
              </a:rPr>
              <a:t>Pauline :    1780-1825</a:t>
            </a:r>
          </a:p>
          <a:p>
            <a:r>
              <a:rPr lang="fr-FR" dirty="0" smtClean="0">
                <a:latin typeface="+mj-lt"/>
              </a:rPr>
              <a:t>Caroline </a:t>
            </a:r>
            <a:r>
              <a:rPr lang="fr-FR" smtClean="0">
                <a:latin typeface="+mj-lt"/>
              </a:rPr>
              <a:t>:  </a:t>
            </a:r>
            <a:r>
              <a:rPr lang="fr-FR" smtClean="0">
                <a:latin typeface="+mj-lt"/>
              </a:rPr>
              <a:t> 1782-1839</a:t>
            </a:r>
            <a:endParaRPr lang="fr-FR" dirty="0" smtClean="0">
              <a:latin typeface="+mj-lt"/>
            </a:endParaRPr>
          </a:p>
          <a:p>
            <a:r>
              <a:rPr lang="fr-FR" dirty="0" smtClean="0">
                <a:latin typeface="+mj-lt"/>
              </a:rPr>
              <a:t>Jérôme :    1784-1860</a:t>
            </a:r>
          </a:p>
          <a:p>
            <a:endParaRPr lang="fr-FR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NAPOLEON : 1769-1795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>
                <a:latin typeface="+mj-lt"/>
              </a:rPr>
              <a:t>Premier consul en 1799</a:t>
            </a:r>
          </a:p>
          <a:p>
            <a:r>
              <a:rPr lang="fr-FR" dirty="0" smtClean="0">
                <a:latin typeface="+mj-lt"/>
              </a:rPr>
              <a:t>Empereur en 1804  :  Napoléon 1</a:t>
            </a:r>
            <a:r>
              <a:rPr lang="fr-FR" baseline="30000" dirty="0" smtClean="0">
                <a:latin typeface="+mj-lt"/>
              </a:rPr>
              <a:t>er</a:t>
            </a:r>
            <a:r>
              <a:rPr lang="fr-FR" dirty="0" smtClean="0">
                <a:latin typeface="+mj-lt"/>
              </a:rPr>
              <a:t> </a:t>
            </a:r>
          </a:p>
          <a:p>
            <a:r>
              <a:rPr lang="fr-FR" dirty="0" smtClean="0">
                <a:latin typeface="+mj-lt"/>
              </a:rPr>
              <a:t>Il épouse en 1796 Joséphine de TASCHER de la </a:t>
            </a:r>
            <a:r>
              <a:rPr lang="fr-FR" dirty="0" err="1" smtClean="0">
                <a:latin typeface="+mj-lt"/>
              </a:rPr>
              <a:t>Pagerie</a:t>
            </a:r>
            <a:r>
              <a:rPr lang="fr-FR" dirty="0" smtClean="0">
                <a:latin typeface="+mj-lt"/>
              </a:rPr>
              <a:t> (1763-1814) qui était mariée avec Alexandre de Beauharnais</a:t>
            </a:r>
          </a:p>
          <a:p>
            <a:r>
              <a:rPr lang="fr-FR" dirty="0" smtClean="0">
                <a:latin typeface="+mj-lt"/>
              </a:rPr>
              <a:t>Il divorce en 1809 et épouse Marie-Louise (1791-1847) fille de François II, empereur d’Autriche</a:t>
            </a:r>
          </a:p>
          <a:p>
            <a:endParaRPr lang="fr-FR" dirty="0" smtClean="0">
              <a:latin typeface="+mj-lt"/>
            </a:endParaRPr>
          </a:p>
          <a:p>
            <a:r>
              <a:rPr lang="fr-FR" dirty="0" smtClean="0">
                <a:latin typeface="+mj-lt"/>
              </a:rPr>
              <a:t> Son fils : </a:t>
            </a:r>
            <a:r>
              <a:rPr lang="fr-FR" dirty="0" smtClean="0"/>
              <a:t> François Charles Joseph : 1811-1832</a:t>
            </a:r>
          </a:p>
          <a:p>
            <a:pPr>
              <a:buNone/>
            </a:pPr>
            <a:r>
              <a:rPr lang="fr-FR" dirty="0" smtClean="0">
                <a:latin typeface="+mj-lt"/>
              </a:rPr>
              <a:t>    Roi de Rome en 1811</a:t>
            </a:r>
          </a:p>
          <a:p>
            <a:pPr>
              <a:buNone/>
            </a:pPr>
            <a:r>
              <a:rPr lang="fr-FR" dirty="0" smtClean="0">
                <a:latin typeface="+mj-lt"/>
              </a:rPr>
              <a:t>    Napoléon II en 1814</a:t>
            </a:r>
          </a:p>
          <a:p>
            <a:pPr>
              <a:buNone/>
            </a:pPr>
            <a:r>
              <a:rPr lang="fr-FR" dirty="0" smtClean="0">
                <a:latin typeface="+mj-lt"/>
              </a:rPr>
              <a:t>    Duc de Reichstadt en 1818</a:t>
            </a:r>
          </a:p>
          <a:p>
            <a:endParaRPr lang="fr-FR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/>
          </a:bodyPr>
          <a:lstStyle/>
          <a:p>
            <a:r>
              <a:rPr lang="fr-FR" b="1" dirty="0" smtClean="0"/>
              <a:t>LOUIS : 1778 - 1846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800" dirty="0" smtClean="0"/>
              <a:t>Roi de Hollande :1806-1810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800" dirty="0" smtClean="0"/>
              <a:t>Il épouse en 1802 Hortense de Beauharnais</a:t>
            </a:r>
            <a:br>
              <a:rPr lang="fr-FR" sz="2800" dirty="0" smtClean="0"/>
            </a:br>
            <a:r>
              <a:rPr lang="fr-FR" sz="2800" dirty="0" smtClean="0"/>
              <a:t>3 enfants 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528392"/>
          </a:xfrm>
        </p:spPr>
        <p:txBody>
          <a:bodyPr/>
          <a:lstStyle/>
          <a:p>
            <a:r>
              <a:rPr lang="fr-FR" dirty="0" smtClean="0">
                <a:latin typeface="+mj-lt"/>
              </a:rPr>
              <a:t>Napoléon Charles : 1802 – 1807</a:t>
            </a:r>
          </a:p>
          <a:p>
            <a:r>
              <a:rPr lang="fr-FR" dirty="0" smtClean="0">
                <a:latin typeface="+mj-lt"/>
              </a:rPr>
              <a:t>Napoléon Louis : 1804  -  1831</a:t>
            </a:r>
          </a:p>
          <a:p>
            <a:pPr>
              <a:buNone/>
            </a:pPr>
            <a:r>
              <a:rPr lang="fr-FR" sz="2800" dirty="0" smtClean="0">
                <a:latin typeface="+mj-lt"/>
              </a:rPr>
              <a:t>    Il épouse en 1827 Charlotte, fille de Joseph</a:t>
            </a:r>
          </a:p>
          <a:p>
            <a:r>
              <a:rPr lang="fr-FR" dirty="0" smtClean="0">
                <a:latin typeface="+mj-lt"/>
              </a:rPr>
              <a:t>Charles Louis Napoléon : 1808 – 1873</a:t>
            </a:r>
          </a:p>
          <a:p>
            <a:pPr>
              <a:buNone/>
            </a:pPr>
            <a:r>
              <a:rPr lang="fr-FR" sz="2800" dirty="0" smtClean="0">
                <a:latin typeface="+mj-lt"/>
              </a:rPr>
              <a:t>    Empereur Napoléon III en 1852</a:t>
            </a:r>
          </a:p>
          <a:p>
            <a:pPr>
              <a:buNone/>
            </a:pPr>
            <a:r>
              <a:rPr lang="fr-FR" sz="2800" dirty="0" smtClean="0">
                <a:latin typeface="+mj-lt"/>
              </a:rPr>
              <a:t>    Il épouse en 1853 Eugénie de </a:t>
            </a:r>
            <a:r>
              <a:rPr lang="fr-FR" sz="2800" dirty="0" err="1" smtClean="0">
                <a:latin typeface="+mj-lt"/>
              </a:rPr>
              <a:t>Montijo</a:t>
            </a:r>
            <a:endParaRPr lang="fr-FR" sz="2800" dirty="0" smtClean="0">
              <a:latin typeface="+mj-lt"/>
            </a:endParaRPr>
          </a:p>
          <a:p>
            <a:pPr>
              <a:buNone/>
            </a:pPr>
            <a:endParaRPr lang="fr-FR" sz="28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Nuances de gri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366</TotalTime>
  <Words>364</Words>
  <Application>Microsoft Office PowerPoint</Application>
  <PresentationFormat>Affichage à l'écran (4:3)</PresentationFormat>
  <Paragraphs>68</Paragraphs>
  <Slides>15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CRUET, NATURE ET PATRIMOINES L’envie de découvrir</vt:lpstr>
      <vt:lpstr>1799  -  CONSULAT</vt:lpstr>
      <vt:lpstr>18 mai 1804 – EMPIRE - 06 avril 1814  NAPOLEON 1ER </vt:lpstr>
      <vt:lpstr>1ère RESTAURATION</vt:lpstr>
      <vt:lpstr>LES CENT JOURS  1er mars 1815 – 18 juin 1815</vt:lpstr>
      <vt:lpstr>LOUIS  XVIII</vt:lpstr>
      <vt:lpstr> CHARLES  X – 1830  Les 3 glorieuses  </vt:lpstr>
      <vt:lpstr>LOUIS  PHILIPPE  Roi des français </vt:lpstr>
      <vt:lpstr>REVOLUTION - 1848</vt:lpstr>
      <vt:lpstr>La 2ème REPUBLIQUE 1848 – 1852 </vt:lpstr>
      <vt:lpstr> NAPOLEON  III 1852 – SECOND EMPIRE - 1870  </vt:lpstr>
      <vt:lpstr>Alexandre de BEAUHARNAIS</vt:lpstr>
      <vt:lpstr>Charles Marie Bonaparte (1746-1795) épouse en 1764 Marie Laëtitia RAMOLINO (1750-1836)  8 enfants </vt:lpstr>
      <vt:lpstr>NAPOLEON : 1769-1795</vt:lpstr>
      <vt:lpstr>LOUIS : 1778 - 1846 Roi de Hollande :1806-1810 Il épouse en 1802 Hortense de Beauharnais 3 enfants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1799  -  CONSULAT</dc:title>
  <dc:creator>Cunit</dc:creator>
  <cp:lastModifiedBy>Cunit</cp:lastModifiedBy>
  <cp:revision>62</cp:revision>
  <dcterms:created xsi:type="dcterms:W3CDTF">2010-11-09T09:49:41Z</dcterms:created>
  <dcterms:modified xsi:type="dcterms:W3CDTF">2010-11-16T22:34:41Z</dcterms:modified>
</cp:coreProperties>
</file>